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0" r:id="rId2"/>
    <p:sldId id="29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2"/>
    <p:restoredTop sz="94674"/>
  </p:normalViewPr>
  <p:slideViewPr>
    <p:cSldViewPr snapToGrid="0" snapToObjects="1">
      <p:cViewPr varScale="1">
        <p:scale>
          <a:sx n="140" d="100"/>
          <a:sy n="140" d="100"/>
        </p:scale>
        <p:origin x="22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90D99-F868-5640-9F13-1CDB872F5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E8DB54-5051-144A-B3A6-396F888B36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5262D-E479-6241-834C-AE4FB6762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342B4-B579-0142-9E15-69DFE8C5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3967B-1A5F-4649-BDE6-5750DBD12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92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3C71A-70B5-BB4A-AC3C-843DD635B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58335-70D8-4D44-8F9D-3F7D4A9F6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3EEA8-01AB-7C4B-B658-22BF77A8A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C7EE7-9253-3041-91AB-FB5BAD95E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7820F-BE40-7A44-B8FA-4328EEEA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32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3B6552-47D8-AF42-BCCE-4C0343A6BE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8CDEEB-37DF-794F-897D-136C44F01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6E09D-BBD6-E147-AB6A-BE51D41E9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2944E-69A3-9A47-A9CC-8E0952C66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EFB00-5051-FE48-9EA9-5E13E2E5D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64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390326" y="122039"/>
            <a:ext cx="7804548" cy="1518047"/>
          </a:xfrm>
          <a:prstGeom prst="rect">
            <a:avLst/>
          </a:prstGeom>
        </p:spPr>
        <p:txBody>
          <a:bodyPr lIns="35718" tIns="35718" rIns="35718" bIns="35718" anchor="ctr">
            <a:normAutofit/>
          </a:bodyPr>
          <a:lstStyle>
            <a:lvl1pPr defTabSz="292100">
              <a:defRPr sz="5600" b="0">
                <a:solidFill>
                  <a:srgbClr val="00000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t>Title Text</a:t>
            </a: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64732" y="6505277"/>
            <a:ext cx="253607" cy="249238"/>
          </a:xfrm>
          <a:prstGeom prst="rect">
            <a:avLst/>
          </a:prstGeom>
        </p:spPr>
        <p:txBody>
          <a:bodyPr lIns="35718" tIns="35718" rIns="35718" bIns="35718" anchor="t"/>
          <a:lstStyle>
            <a:lvl1pPr algn="ctr" defTabSz="292100"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4540557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C10E7-43F1-F140-88BC-0B0569C5B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E97BC-AF86-A246-B952-8AED7808F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EFA78-D17D-0E42-9FC4-885C70DB4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4DA54-B94F-D449-9DAF-2D97CE0D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B9AAA-28FC-1E43-8F5E-0D2C31A88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94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B1DE0-B487-084C-B44E-3814D00F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1C4149-2808-7646-BF84-81B1A9892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A238B-3B12-F249-BD1D-C512C0457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32CE2-F8BC-624C-857D-735F26F8F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F9C5D-F26B-434D-8B37-BED3ADADB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625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42E27-6456-B84E-86BC-F0E8DF32C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6C360-058A-9240-B84B-A7E964D009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134F7C-AC27-EE4D-AFEC-012CD3919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5EEDCA-0BAD-CD47-9B68-2895A63F3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56243-8086-3B4D-BEE4-B0CFF634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206ED-6FF7-9049-AAF4-304037A6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3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02603-8057-2541-83F3-C0E11F592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5EE08-34EE-5A41-8C93-7A707BDA6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B4F4E5-602D-1446-A3EB-ACF4206B31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47828-AA73-A741-9092-54499C6FFE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6EE32F-FCE4-4B45-AF67-AB7A5F1B1A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351224-056C-2E4A-8E1E-CEC94E976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1F17C6-D4DF-1342-9CC1-6CCCA68B4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1BB818-B53A-BA43-A060-F43E849CD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745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C6CD-19FA-3D44-AECA-A5D030ED3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0F475B-372E-3347-8BB0-365A98217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E59A18-5BA6-5D45-A17D-F7FCEF92B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08AE10-9925-BD48-8B69-96EABD343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33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270DA0-EC8F-004C-88F9-75B82B846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7808F-496F-6C42-9095-9CBC5A960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6F29DA-B0DD-104D-81F2-4BAFD45FA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773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1E5A1-ED1D-D742-B146-260E1E01E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91881-B8B4-3C4A-B384-EB0FDC114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E2BF4-B492-F34A-BE8F-269FE2EB6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E6F353-8FA3-4B49-A001-3788EC303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E5B6D0-3551-5743-AE1B-E3A1744CC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7BD180-59FB-FF4D-9C36-1C0E5EB3E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29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139FB-8B8F-BC4E-BFCF-6BFB73371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AF9AA5-20B0-5140-B09F-9CAC36C42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A56C7B-1183-8047-A659-1AEE69FA04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5AD149-D3EA-7E40-9876-2D060CCF8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E90AAE-4071-1149-BAB2-BA9C0FB4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FE05D-2DD1-D543-8FA4-45BCF5657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417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CD5D3D-D4E0-FA42-8CA0-049D0E43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5F751-03B8-F647-B6E4-71CEB1E1E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A8C66-C8AC-0C4E-9235-EB2DD2C6B4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15B0AD-53BF-024E-A999-043ECE6D3DB5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2C86-C0F2-F94C-9173-693D1EC699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B14B3-416D-664D-8999-FE226396D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D38F0-4C03-5440-8D8C-2FFD04B54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73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0" name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79714"/>
            <a:ext cx="3521838" cy="234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491" name="pla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3119" y="2659130"/>
            <a:ext cx="4705276" cy="1363115"/>
          </a:xfrm>
          <a:prstGeom prst="rect">
            <a:avLst/>
          </a:prstGeom>
          <a:ln w="12700">
            <a:miter lim="400000"/>
          </a:ln>
        </p:spPr>
      </p:pic>
      <p:pic>
        <p:nvPicPr>
          <p:cNvPr id="49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395804">
            <a:off x="8519040" y="2401124"/>
            <a:ext cx="3552314" cy="230507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0608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0" name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745" y="-1703051"/>
            <a:ext cx="15988145" cy="10658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491" name="pla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2597321"/>
            <a:ext cx="9753600" cy="2825612"/>
          </a:xfrm>
          <a:prstGeom prst="rect">
            <a:avLst/>
          </a:prstGeom>
          <a:ln w="12700">
            <a:miter lim="400000"/>
          </a:ln>
        </p:spPr>
      </p:pic>
      <p:pic>
        <p:nvPicPr>
          <p:cNvPr id="49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395804">
            <a:off x="23201476" y="545828"/>
            <a:ext cx="7330791" cy="4756902"/>
          </a:xfrm>
          <a:prstGeom prst="rect">
            <a:avLst/>
          </a:prstGeom>
          <a:ln w="12700">
            <a:miter lim="400000"/>
          </a:ln>
        </p:spPr>
      </p:pic>
      <p:pic>
        <p:nvPicPr>
          <p:cNvPr id="493" name="Image" descr="Imag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99216" flipH="1">
            <a:off x="16126422" y="5026602"/>
            <a:ext cx="1722890" cy="1458721"/>
          </a:xfrm>
          <a:prstGeom prst="rect">
            <a:avLst/>
          </a:prstGeom>
          <a:ln w="12700">
            <a:miter lim="400000"/>
          </a:ln>
        </p:spPr>
      </p:pic>
      <p:pic>
        <p:nvPicPr>
          <p:cNvPr id="49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395804">
            <a:off x="18440332" y="1058031"/>
            <a:ext cx="7330791" cy="4756902"/>
          </a:xfrm>
          <a:prstGeom prst="rect">
            <a:avLst/>
          </a:prstGeom>
          <a:ln w="12700">
            <a:miter lim="400000"/>
          </a:ln>
        </p:spPr>
      </p:pic>
      <p:pic>
        <p:nvPicPr>
          <p:cNvPr id="496" name="Image" descr="Imag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99216" flipH="1">
            <a:off x="17310784" y="5377803"/>
            <a:ext cx="3574147" cy="30261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97" name="Image" descr="Imag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99216" flipH="1">
            <a:off x="24894035" y="5199566"/>
            <a:ext cx="3149004" cy="2666171"/>
          </a:xfrm>
          <a:prstGeom prst="rect">
            <a:avLst/>
          </a:prstGeom>
          <a:ln w="12700">
            <a:miter lim="400000"/>
          </a:ln>
        </p:spPr>
      </p:pic>
      <p:pic>
        <p:nvPicPr>
          <p:cNvPr id="50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395804">
            <a:off x="19498934" y="4175472"/>
            <a:ext cx="4756358" cy="3086369"/>
          </a:xfrm>
          <a:prstGeom prst="rect">
            <a:avLst/>
          </a:prstGeom>
          <a:ln w="12700">
            <a:miter lim="400000"/>
          </a:ln>
        </p:spPr>
      </p:pic>
      <p:pic>
        <p:nvPicPr>
          <p:cNvPr id="50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395804" flipH="1">
            <a:off x="17247394" y="-2770618"/>
            <a:ext cx="9084179" cy="5894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503" name="Image" descr="Imag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99216" flipH="1">
            <a:off x="17935277" y="4343727"/>
            <a:ext cx="1722890" cy="1458721"/>
          </a:xfrm>
          <a:prstGeom prst="rect">
            <a:avLst/>
          </a:prstGeom>
          <a:ln w="12700">
            <a:miter lim="400000"/>
          </a:ln>
        </p:spPr>
      </p:pic>
      <p:sp>
        <p:nvSpPr>
          <p:cNvPr id="504" name="We’ve helped a major aerospace company develop the next big idea in their industry."/>
          <p:cNvSpPr txBox="1">
            <a:spLocks noGrp="1"/>
          </p:cNvSpPr>
          <p:nvPr>
            <p:ph type="title"/>
          </p:nvPr>
        </p:nvSpPr>
        <p:spPr>
          <a:xfrm>
            <a:off x="390326" y="719313"/>
            <a:ext cx="11398002" cy="1518047"/>
          </a:xfrm>
          <a:prstGeom prst="rect">
            <a:avLst/>
          </a:prstGeom>
        </p:spPr>
        <p:txBody>
          <a:bodyPr/>
          <a:lstStyle>
            <a:lvl1pPr defTabSz="219075">
              <a:defRPr sz="4200"/>
            </a:lvl1pPr>
          </a:lstStyle>
          <a:p>
            <a:r>
              <a:rPr dirty="0"/>
              <a:t>We’ve helped a major aerospace company develop the next big idea in their industry.</a:t>
            </a:r>
          </a:p>
        </p:txBody>
      </p:sp>
    </p:spTree>
    <p:extLst>
      <p:ext uri="{BB962C8B-B14F-4D97-AF65-F5344CB8AC3E}">
        <p14:creationId xmlns:p14="http://schemas.microsoft.com/office/powerpoint/2010/main" val="1688905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3.7037E-6 L -0.2819 -3.7037E-6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4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0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1.04167E-6 4.07407E-6 L -2.1082 0.0092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417" y="46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Motion origin="layout" path="M -3.54167E-6 3.7037E-6 L -2.32591 -0.02223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4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302" y="-111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16667E-6 1.11111E-6 L -2.62097 -0.03565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4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1055" y="-178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8.33333E-7 -1.85185E-6 L -1.95963 -0.01481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4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982" y="-74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4.16667E-7 -4.44444E-6 L -2.13724 -0.01504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5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862" y="-76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04167E-6 3.7037E-6 L -1.95963 -0.01482 " pathEditMode="relative" rAng="0" ptsTypes="AA">
                                      <p:cBhvr>
                                        <p:cTn id="18" dur="3000" fill="hold"/>
                                        <p:tgtEl>
                                          <p:spTgt spid="5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982" y="-741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3.33333E-6 -3.33333E-6 L -1.95964 -0.01481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982" y="-74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8.33333E-7 -1.85185E-6 L -1.95963 -0.01481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4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982" y="-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15</Words>
  <Application>Microsoft Macintosh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Avenir Next</vt:lpstr>
      <vt:lpstr>Calibri</vt:lpstr>
      <vt:lpstr>Calibri Light</vt:lpstr>
      <vt:lpstr>Helvetica Light</vt:lpstr>
      <vt:lpstr>Office Theme</vt:lpstr>
      <vt:lpstr>PowerPoint Presentation</vt:lpstr>
      <vt:lpstr>We’ve helped a major aerospace company develop the next big idea in their industry.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Jole Simmons</dc:creator>
  <cp:lastModifiedBy>Jole Simmons</cp:lastModifiedBy>
  <cp:revision>8</cp:revision>
  <dcterms:created xsi:type="dcterms:W3CDTF">2018-08-27T04:50:05Z</dcterms:created>
  <dcterms:modified xsi:type="dcterms:W3CDTF">2018-11-12T02:38:54Z</dcterms:modified>
</cp:coreProperties>
</file>

<file path=docProps/thumbnail.jpeg>
</file>